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70" r:id="rId3"/>
    <p:sldId id="266" r:id="rId4"/>
    <p:sldId id="261" r:id="rId5"/>
    <p:sldId id="260" r:id="rId6"/>
    <p:sldId id="257" r:id="rId7"/>
    <p:sldId id="258" r:id="rId8"/>
    <p:sldId id="259" r:id="rId9"/>
    <p:sldId id="262" r:id="rId10"/>
    <p:sldId id="263" r:id="rId11"/>
    <p:sldId id="264" r:id="rId12"/>
    <p:sldId id="268" r:id="rId13"/>
    <p:sldId id="267" r:id="rId14"/>
    <p:sldId id="265" r:id="rId15"/>
    <p:sldId id="277" r:id="rId16"/>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UKczI33UIOPRs3mdc8vwjUMyy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BF516-A4F5-430E-9D12-7903301086F7}" v="25" dt="2024-02-20T07:19:04.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451" y="9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amurugan Ramkumar" userId="a27f998c7310e0c3" providerId="LiveId" clId="{C9ABF516-A4F5-430E-9D12-7903301086F7}"/>
    <pc:docChg chg="custSel delSld modSld sldOrd modMainMaster">
      <pc:chgData name="Balamurugan Ramkumar" userId="a27f998c7310e0c3" providerId="LiveId" clId="{C9ABF516-A4F5-430E-9D12-7903301086F7}" dt="2024-02-20T07:23:00.310" v="366" actId="2696"/>
      <pc:docMkLst>
        <pc:docMk/>
      </pc:docMkLst>
      <pc:sldChg chg="modSp mod setBg">
        <pc:chgData name="Balamurugan Ramkumar" userId="a27f998c7310e0c3" providerId="LiveId" clId="{C9ABF516-A4F5-430E-9D12-7903301086F7}" dt="2024-02-20T07:03:06.562" v="243"/>
        <pc:sldMkLst>
          <pc:docMk/>
          <pc:sldMk cId="0" sldId="256"/>
        </pc:sldMkLst>
        <pc:spChg chg="mod">
          <ac:chgData name="Balamurugan Ramkumar" userId="a27f998c7310e0c3" providerId="LiveId" clId="{C9ABF516-A4F5-430E-9D12-7903301086F7}" dt="2024-02-20T06:33:48.274" v="98" actId="20577"/>
          <ac:spMkLst>
            <pc:docMk/>
            <pc:sldMk cId="0" sldId="256"/>
            <ac:spMk id="93" creationId="{00000000-0000-0000-0000-000000000000}"/>
          </ac:spMkLst>
        </pc:spChg>
      </pc:sldChg>
      <pc:sldChg chg="addSp delSp modSp mod setBg">
        <pc:chgData name="Balamurugan Ramkumar" userId="a27f998c7310e0c3" providerId="LiveId" clId="{C9ABF516-A4F5-430E-9D12-7903301086F7}" dt="2024-02-20T07:03:06.562" v="243"/>
        <pc:sldMkLst>
          <pc:docMk/>
          <pc:sldMk cId="0" sldId="257"/>
        </pc:sldMkLst>
        <pc:spChg chg="del">
          <ac:chgData name="Balamurugan Ramkumar" userId="a27f998c7310e0c3" providerId="LiveId" clId="{C9ABF516-A4F5-430E-9D12-7903301086F7}" dt="2024-02-20T06:34:20.776" v="99" actId="478"/>
          <ac:spMkLst>
            <pc:docMk/>
            <pc:sldMk cId="0" sldId="257"/>
            <ac:spMk id="6" creationId="{0C292E8E-ACD0-4EA1-BF60-EB20DD623B9A}"/>
          </ac:spMkLst>
        </pc:spChg>
        <pc:spChg chg="del">
          <ac:chgData name="Balamurugan Ramkumar" userId="a27f998c7310e0c3" providerId="LiveId" clId="{C9ABF516-A4F5-430E-9D12-7903301086F7}" dt="2024-02-20T06:34:20.776" v="99" actId="478"/>
          <ac:spMkLst>
            <pc:docMk/>
            <pc:sldMk cId="0" sldId="257"/>
            <ac:spMk id="8" creationId="{15762705-D0E1-69DA-E4FA-75C16F448A1D}"/>
          </ac:spMkLst>
        </pc:spChg>
        <pc:spChg chg="del">
          <ac:chgData name="Balamurugan Ramkumar" userId="a27f998c7310e0c3" providerId="LiveId" clId="{C9ABF516-A4F5-430E-9D12-7903301086F7}" dt="2024-02-20T06:34:20.776" v="99" actId="478"/>
          <ac:spMkLst>
            <pc:docMk/>
            <pc:sldMk cId="0" sldId="257"/>
            <ac:spMk id="9" creationId="{F9A69645-6D49-0EF6-2E8D-BA19DC5A5B84}"/>
          </ac:spMkLst>
        </pc:spChg>
        <pc:spChg chg="add mod">
          <ac:chgData name="Balamurugan Ramkumar" userId="a27f998c7310e0c3" providerId="LiveId" clId="{C9ABF516-A4F5-430E-9D12-7903301086F7}" dt="2024-02-20T06:43:47.690" v="165" actId="207"/>
          <ac:spMkLst>
            <pc:docMk/>
            <pc:sldMk cId="0" sldId="257"/>
            <ac:spMk id="10" creationId="{2A2F16C2-AE26-42AA-0C37-4660739AEC52}"/>
          </ac:spMkLst>
        </pc:spChg>
        <pc:grpChg chg="del">
          <ac:chgData name="Balamurugan Ramkumar" userId="a27f998c7310e0c3" providerId="LiveId" clId="{C9ABF516-A4F5-430E-9D12-7903301086F7}" dt="2024-02-20T06:34:20.776" v="99" actId="478"/>
          <ac:grpSpMkLst>
            <pc:docMk/>
            <pc:sldMk cId="0" sldId="257"/>
            <ac:grpSpMk id="4" creationId="{F37433B9-9B76-22FD-2C9A-676CEF02553D}"/>
          </ac:grpSpMkLst>
        </pc:grpChg>
        <pc:graphicFrameChg chg="del">
          <ac:chgData name="Balamurugan Ramkumar" userId="a27f998c7310e0c3" providerId="LiveId" clId="{C9ABF516-A4F5-430E-9D12-7903301086F7}" dt="2024-02-20T06:34:20.776" v="99" actId="478"/>
          <ac:graphicFrameMkLst>
            <pc:docMk/>
            <pc:sldMk cId="0" sldId="257"/>
            <ac:graphicFrameMk id="2" creationId="{39B522A0-19D3-DC4A-BF19-5B8ADC5DB95D}"/>
          </ac:graphicFrameMkLst>
        </pc:graphicFrameChg>
        <pc:picChg chg="add mod">
          <ac:chgData name="Balamurugan Ramkumar" userId="a27f998c7310e0c3" providerId="LiveId" clId="{C9ABF516-A4F5-430E-9D12-7903301086F7}" dt="2024-02-20T06:45:22.602" v="170" actId="1076"/>
          <ac:picMkLst>
            <pc:docMk/>
            <pc:sldMk cId="0" sldId="257"/>
            <ac:picMk id="12" creationId="{5276BEEE-705F-A4AC-EA52-C717891C833A}"/>
          </ac:picMkLst>
        </pc:picChg>
      </pc:sldChg>
      <pc:sldChg chg="addSp delSp modSp mod setBg">
        <pc:chgData name="Balamurugan Ramkumar" userId="a27f998c7310e0c3" providerId="LiveId" clId="{C9ABF516-A4F5-430E-9D12-7903301086F7}" dt="2024-02-20T07:03:06.562" v="243"/>
        <pc:sldMkLst>
          <pc:docMk/>
          <pc:sldMk cId="0" sldId="258"/>
        </pc:sldMkLst>
        <pc:spChg chg="del">
          <ac:chgData name="Balamurugan Ramkumar" userId="a27f998c7310e0c3" providerId="LiveId" clId="{C9ABF516-A4F5-430E-9D12-7903301086F7}" dt="2024-02-20T06:34:47.225" v="100" actId="478"/>
          <ac:spMkLst>
            <pc:docMk/>
            <pc:sldMk cId="0" sldId="258"/>
            <ac:spMk id="5" creationId="{7CCEFE8F-28CC-9E99-3CC0-73D1622CC3B7}"/>
          </ac:spMkLst>
        </pc:spChg>
        <pc:spChg chg="del">
          <ac:chgData name="Balamurugan Ramkumar" userId="a27f998c7310e0c3" providerId="LiveId" clId="{C9ABF516-A4F5-430E-9D12-7903301086F7}" dt="2024-02-20T06:34:47.225" v="100" actId="478"/>
          <ac:spMkLst>
            <pc:docMk/>
            <pc:sldMk cId="0" sldId="258"/>
            <ac:spMk id="6" creationId="{7124E3DD-9425-8D10-14FD-93FBCB9D7614}"/>
          </ac:spMkLst>
        </pc:spChg>
        <pc:spChg chg="del">
          <ac:chgData name="Balamurugan Ramkumar" userId="a27f998c7310e0c3" providerId="LiveId" clId="{C9ABF516-A4F5-430E-9D12-7903301086F7}" dt="2024-02-20T06:34:47.225" v="100" actId="478"/>
          <ac:spMkLst>
            <pc:docMk/>
            <pc:sldMk cId="0" sldId="258"/>
            <ac:spMk id="7" creationId="{1E1CF262-F863-4C05-1010-E7DE780CDEF0}"/>
          </ac:spMkLst>
        </pc:spChg>
        <pc:spChg chg="del">
          <ac:chgData name="Balamurugan Ramkumar" userId="a27f998c7310e0c3" providerId="LiveId" clId="{C9ABF516-A4F5-430E-9D12-7903301086F7}" dt="2024-02-20T06:34:47.225" v="100" actId="478"/>
          <ac:spMkLst>
            <pc:docMk/>
            <pc:sldMk cId="0" sldId="258"/>
            <ac:spMk id="8" creationId="{5BE5D981-A902-6EC4-586C-03B578A0DD67}"/>
          </ac:spMkLst>
        </pc:spChg>
        <pc:spChg chg="del">
          <ac:chgData name="Balamurugan Ramkumar" userId="a27f998c7310e0c3" providerId="LiveId" clId="{C9ABF516-A4F5-430E-9D12-7903301086F7}" dt="2024-02-20T06:34:47.225" v="100" actId="478"/>
          <ac:spMkLst>
            <pc:docMk/>
            <pc:sldMk cId="0" sldId="258"/>
            <ac:spMk id="9" creationId="{5E213574-7520-694A-B9E1-4A0D5D842976}"/>
          </ac:spMkLst>
        </pc:spChg>
        <pc:spChg chg="del">
          <ac:chgData name="Balamurugan Ramkumar" userId="a27f998c7310e0c3" providerId="LiveId" clId="{C9ABF516-A4F5-430E-9D12-7903301086F7}" dt="2024-02-20T06:34:47.225" v="100" actId="478"/>
          <ac:spMkLst>
            <pc:docMk/>
            <pc:sldMk cId="0" sldId="258"/>
            <ac:spMk id="10" creationId="{454B97C2-50D0-2CF7-39F2-D6799F673171}"/>
          </ac:spMkLst>
        </pc:spChg>
        <pc:picChg chg="add mod">
          <ac:chgData name="Balamurugan Ramkumar" userId="a27f998c7310e0c3" providerId="LiveId" clId="{C9ABF516-A4F5-430E-9D12-7903301086F7}" dt="2024-02-20T06:49:58.025" v="178" actId="14100"/>
          <ac:picMkLst>
            <pc:docMk/>
            <pc:sldMk cId="0" sldId="258"/>
            <ac:picMk id="2" creationId="{2F75974F-85BA-1DA7-E379-C753DFDCBDC7}"/>
          </ac:picMkLst>
        </pc:picChg>
        <pc:picChg chg="del">
          <ac:chgData name="Balamurugan Ramkumar" userId="a27f998c7310e0c3" providerId="LiveId" clId="{C9ABF516-A4F5-430E-9D12-7903301086F7}" dt="2024-02-20T06:34:47.225" v="100" actId="478"/>
          <ac:picMkLst>
            <pc:docMk/>
            <pc:sldMk cId="0" sldId="258"/>
            <ac:picMk id="3076" creationId="{77C013B4-B3EF-7A36-A220-E528203A6FCC}"/>
          </ac:picMkLst>
        </pc:picChg>
      </pc:sldChg>
      <pc:sldChg chg="addSp delSp modSp mod setBg">
        <pc:chgData name="Balamurugan Ramkumar" userId="a27f998c7310e0c3" providerId="LiveId" clId="{C9ABF516-A4F5-430E-9D12-7903301086F7}" dt="2024-02-20T07:03:06.562" v="243"/>
        <pc:sldMkLst>
          <pc:docMk/>
          <pc:sldMk cId="0" sldId="259"/>
        </pc:sldMkLst>
        <pc:spChg chg="add mod">
          <ac:chgData name="Balamurugan Ramkumar" userId="a27f998c7310e0c3" providerId="LiveId" clId="{C9ABF516-A4F5-430E-9D12-7903301086F7}" dt="2024-02-20T06:53:39.071" v="213" actId="255"/>
          <ac:spMkLst>
            <pc:docMk/>
            <pc:sldMk cId="0" sldId="259"/>
            <ac:spMk id="3" creationId="{369A64E5-CC43-894A-C593-0539849818C2}"/>
          </ac:spMkLst>
        </pc:spChg>
        <pc:spChg chg="del">
          <ac:chgData name="Balamurugan Ramkumar" userId="a27f998c7310e0c3" providerId="LiveId" clId="{C9ABF516-A4F5-430E-9D12-7903301086F7}" dt="2024-02-20T06:34:58.065" v="101" actId="478"/>
          <ac:spMkLst>
            <pc:docMk/>
            <pc:sldMk cId="0" sldId="259"/>
            <ac:spMk id="8" creationId="{D8E19705-6E01-C5A3-4116-7D6D78ACEA0D}"/>
          </ac:spMkLst>
        </pc:spChg>
        <pc:spChg chg="del">
          <ac:chgData name="Balamurugan Ramkumar" userId="a27f998c7310e0c3" providerId="LiveId" clId="{C9ABF516-A4F5-430E-9D12-7903301086F7}" dt="2024-02-20T06:34:58.065" v="101" actId="478"/>
          <ac:spMkLst>
            <pc:docMk/>
            <pc:sldMk cId="0" sldId="259"/>
            <ac:spMk id="9" creationId="{401E9282-2120-AACF-4A38-5F8B6B864C7B}"/>
          </ac:spMkLst>
        </pc:spChg>
        <pc:picChg chg="add mod">
          <ac:chgData name="Balamurugan Ramkumar" userId="a27f998c7310e0c3" providerId="LiveId" clId="{C9ABF516-A4F5-430E-9D12-7903301086F7}" dt="2024-02-20T06:51:43.508" v="182" actId="1076"/>
          <ac:picMkLst>
            <pc:docMk/>
            <pc:sldMk cId="0" sldId="259"/>
            <ac:picMk id="2" creationId="{6D46A2C5-EBA5-A9E6-2449-FEC91EE38716}"/>
          </ac:picMkLst>
        </pc:picChg>
      </pc:sldChg>
      <pc:sldChg chg="addSp delSp modSp mod ord setBg">
        <pc:chgData name="Balamurugan Ramkumar" userId="a27f998c7310e0c3" providerId="LiveId" clId="{C9ABF516-A4F5-430E-9D12-7903301086F7}" dt="2024-02-20T07:03:06.562" v="243"/>
        <pc:sldMkLst>
          <pc:docMk/>
          <pc:sldMk cId="0" sldId="260"/>
        </pc:sldMkLst>
        <pc:spChg chg="del mod">
          <ac:chgData name="Balamurugan Ramkumar" userId="a27f998c7310e0c3" providerId="LiveId" clId="{C9ABF516-A4F5-430E-9D12-7903301086F7}" dt="2024-02-20T06:35:31.968" v="105" actId="478"/>
          <ac:spMkLst>
            <pc:docMk/>
            <pc:sldMk cId="0" sldId="260"/>
            <ac:spMk id="4" creationId="{0D29425B-2CCE-1A59-EA8B-D369E02EF9D7}"/>
          </ac:spMkLst>
        </pc:spChg>
        <pc:picChg chg="add mod">
          <ac:chgData name="Balamurugan Ramkumar" userId="a27f998c7310e0c3" providerId="LiveId" clId="{C9ABF516-A4F5-430E-9D12-7903301086F7}" dt="2024-02-20T07:00:49.115" v="233" actId="1076"/>
          <ac:picMkLst>
            <pc:docMk/>
            <pc:sldMk cId="0" sldId="260"/>
            <ac:picMk id="2" creationId="{3189FDF8-19CA-3335-E885-08FA5311CF82}"/>
          </ac:picMkLst>
        </pc:picChg>
      </pc:sldChg>
      <pc:sldChg chg="addSp delSp modSp mod ord setBg">
        <pc:chgData name="Balamurugan Ramkumar" userId="a27f998c7310e0c3" providerId="LiveId" clId="{C9ABF516-A4F5-430E-9D12-7903301086F7}" dt="2024-02-20T07:03:06.562" v="243"/>
        <pc:sldMkLst>
          <pc:docMk/>
          <pc:sldMk cId="0" sldId="261"/>
        </pc:sldMkLst>
        <pc:spChg chg="del">
          <ac:chgData name="Balamurugan Ramkumar" userId="a27f998c7310e0c3" providerId="LiveId" clId="{C9ABF516-A4F5-430E-9D12-7903301086F7}" dt="2024-02-20T06:35:19.597" v="103" actId="478"/>
          <ac:spMkLst>
            <pc:docMk/>
            <pc:sldMk cId="0" sldId="261"/>
            <ac:spMk id="2" creationId="{30728B62-5368-0F6A-9F2C-2CB31D2A2364}"/>
          </ac:spMkLst>
        </pc:spChg>
        <pc:grpChg chg="del">
          <ac:chgData name="Balamurugan Ramkumar" userId="a27f998c7310e0c3" providerId="LiveId" clId="{C9ABF516-A4F5-430E-9D12-7903301086F7}" dt="2024-02-20T06:35:19.597" v="103" actId="478"/>
          <ac:grpSpMkLst>
            <pc:docMk/>
            <pc:sldMk cId="0" sldId="261"/>
            <ac:grpSpMk id="4" creationId="{87BC2601-84A2-429A-DAE5-0F10AF007568}"/>
          </ac:grpSpMkLst>
        </pc:grpChg>
        <pc:picChg chg="add mod">
          <ac:chgData name="Balamurugan Ramkumar" userId="a27f998c7310e0c3" providerId="LiveId" clId="{C9ABF516-A4F5-430E-9D12-7903301086F7}" dt="2024-02-20T07:00:03.806" v="228" actId="14100"/>
          <ac:picMkLst>
            <pc:docMk/>
            <pc:sldMk cId="0" sldId="261"/>
            <ac:picMk id="3" creationId="{B9D6966E-ED11-B26D-9016-B77A696F4103}"/>
          </ac:picMkLst>
        </pc:picChg>
      </pc:sldChg>
      <pc:sldChg chg="addSp delSp modSp mod setBg">
        <pc:chgData name="Balamurugan Ramkumar" userId="a27f998c7310e0c3" providerId="LiveId" clId="{C9ABF516-A4F5-430E-9D12-7903301086F7}" dt="2024-02-20T07:03:06.562" v="243"/>
        <pc:sldMkLst>
          <pc:docMk/>
          <pc:sldMk cId="0" sldId="262"/>
        </pc:sldMkLst>
        <pc:spChg chg="del">
          <ac:chgData name="Balamurugan Ramkumar" userId="a27f998c7310e0c3" providerId="LiveId" clId="{C9ABF516-A4F5-430E-9D12-7903301086F7}" dt="2024-02-20T06:35:43.332" v="106" actId="478"/>
          <ac:spMkLst>
            <pc:docMk/>
            <pc:sldMk cId="0" sldId="262"/>
            <ac:spMk id="9" creationId="{36A5F89B-00D6-39F9-4C46-8057833E175B}"/>
          </ac:spMkLst>
        </pc:spChg>
        <pc:grpChg chg="del">
          <ac:chgData name="Balamurugan Ramkumar" userId="a27f998c7310e0c3" providerId="LiveId" clId="{C9ABF516-A4F5-430E-9D12-7903301086F7}" dt="2024-02-20T06:35:43.332" v="106" actId="478"/>
          <ac:grpSpMkLst>
            <pc:docMk/>
            <pc:sldMk cId="0" sldId="262"/>
            <ac:grpSpMk id="5" creationId="{5D853093-4941-1BF8-234A-3C4F8C964FBD}"/>
          </ac:grpSpMkLst>
        </pc:grpChg>
        <pc:picChg chg="add mod">
          <ac:chgData name="Balamurugan Ramkumar" userId="a27f998c7310e0c3" providerId="LiveId" clId="{C9ABF516-A4F5-430E-9D12-7903301086F7}" dt="2024-02-20T07:02:09.169" v="237" actId="1076"/>
          <ac:picMkLst>
            <pc:docMk/>
            <pc:sldMk cId="0" sldId="262"/>
            <ac:picMk id="3" creationId="{EA198453-5369-0045-C1FE-FCECC56E6387}"/>
          </ac:picMkLst>
        </pc:picChg>
      </pc:sldChg>
      <pc:sldChg chg="addSp delSp modSp mod setBg">
        <pc:chgData name="Balamurugan Ramkumar" userId="a27f998c7310e0c3" providerId="LiveId" clId="{C9ABF516-A4F5-430E-9D12-7903301086F7}" dt="2024-02-20T07:09:23.654" v="287" actId="255"/>
        <pc:sldMkLst>
          <pc:docMk/>
          <pc:sldMk cId="0" sldId="263"/>
        </pc:sldMkLst>
        <pc:spChg chg="add mod">
          <ac:chgData name="Balamurugan Ramkumar" userId="a27f998c7310e0c3" providerId="LiveId" clId="{C9ABF516-A4F5-430E-9D12-7903301086F7}" dt="2024-02-20T07:09:23.654" v="287" actId="255"/>
          <ac:spMkLst>
            <pc:docMk/>
            <pc:sldMk cId="0" sldId="263"/>
            <ac:spMk id="6" creationId="{5F79888B-1559-3651-EC7B-BB313C6E5788}"/>
          </ac:spMkLst>
        </pc:spChg>
        <pc:grpChg chg="del">
          <ac:chgData name="Balamurugan Ramkumar" userId="a27f998c7310e0c3" providerId="LiveId" clId="{C9ABF516-A4F5-430E-9D12-7903301086F7}" dt="2024-02-20T06:35:52.045" v="107" actId="478"/>
          <ac:grpSpMkLst>
            <pc:docMk/>
            <pc:sldMk cId="0" sldId="263"/>
            <ac:grpSpMk id="2" creationId="{FF19C38B-3D20-32CF-9C64-7926A65B5856}"/>
          </ac:grpSpMkLst>
        </pc:grpChg>
      </pc:sldChg>
      <pc:sldChg chg="addSp delSp modSp mod setBg">
        <pc:chgData name="Balamurugan Ramkumar" userId="a27f998c7310e0c3" providerId="LiveId" clId="{C9ABF516-A4F5-430E-9D12-7903301086F7}" dt="2024-02-20T07:08:51.713" v="285" actId="20577"/>
        <pc:sldMkLst>
          <pc:docMk/>
          <pc:sldMk cId="0" sldId="264"/>
        </pc:sldMkLst>
        <pc:spChg chg="add mod">
          <ac:chgData name="Balamurugan Ramkumar" userId="a27f998c7310e0c3" providerId="LiveId" clId="{C9ABF516-A4F5-430E-9D12-7903301086F7}" dt="2024-02-20T07:08:51.713" v="285" actId="20577"/>
          <ac:spMkLst>
            <pc:docMk/>
            <pc:sldMk cId="0" sldId="264"/>
            <ac:spMk id="3" creationId="{CCE23552-0A37-54A2-2265-A2ABB531FE32}"/>
          </ac:spMkLst>
        </pc:spChg>
        <pc:spChg chg="del">
          <ac:chgData name="Balamurugan Ramkumar" userId="a27f998c7310e0c3" providerId="LiveId" clId="{C9ABF516-A4F5-430E-9D12-7903301086F7}" dt="2024-02-20T06:36:01.440" v="108" actId="478"/>
          <ac:spMkLst>
            <pc:docMk/>
            <pc:sldMk cId="0" sldId="264"/>
            <ac:spMk id="7" creationId="{5C148A94-DEFD-FE00-42C5-4725C7200113}"/>
          </ac:spMkLst>
        </pc:spChg>
      </pc:sldChg>
      <pc:sldChg chg="addSp delSp modSp mod setBg">
        <pc:chgData name="Balamurugan Ramkumar" userId="a27f998c7310e0c3" providerId="LiveId" clId="{C9ABF516-A4F5-430E-9D12-7903301086F7}" dt="2024-02-20T07:21:19.622" v="365" actId="9405"/>
        <pc:sldMkLst>
          <pc:docMk/>
          <pc:sldMk cId="0" sldId="265"/>
        </pc:sldMkLst>
        <pc:spChg chg="del">
          <ac:chgData name="Balamurugan Ramkumar" userId="a27f998c7310e0c3" providerId="LiveId" clId="{C9ABF516-A4F5-430E-9D12-7903301086F7}" dt="2024-02-20T06:36:32.901" v="112" actId="478"/>
          <ac:spMkLst>
            <pc:docMk/>
            <pc:sldMk cId="0" sldId="265"/>
            <ac:spMk id="7" creationId="{13A887F8-B87C-528F-C1D8-C9E2E1DC3223}"/>
          </ac:spMkLst>
        </pc:spChg>
        <pc:picChg chg="add mod">
          <ac:chgData name="Balamurugan Ramkumar" userId="a27f998c7310e0c3" providerId="LiveId" clId="{C9ABF516-A4F5-430E-9D12-7903301086F7}" dt="2024-02-20T07:19:14.035" v="363" actId="14100"/>
          <ac:picMkLst>
            <pc:docMk/>
            <pc:sldMk cId="0" sldId="265"/>
            <ac:picMk id="2" creationId="{9B7287BB-0066-F9EB-2A80-7C92F543A22E}"/>
          </ac:picMkLst>
        </pc:picChg>
        <pc:inkChg chg="add">
          <ac:chgData name="Balamurugan Ramkumar" userId="a27f998c7310e0c3" providerId="LiveId" clId="{C9ABF516-A4F5-430E-9D12-7903301086F7}" dt="2024-02-20T07:21:02.228" v="364" actId="9405"/>
          <ac:inkMkLst>
            <pc:docMk/>
            <pc:sldMk cId="0" sldId="265"/>
            <ac:inkMk id="3" creationId="{35BF3E4F-581B-0FF5-A0CD-A2A317192E52}"/>
          </ac:inkMkLst>
        </pc:inkChg>
        <pc:inkChg chg="add">
          <ac:chgData name="Balamurugan Ramkumar" userId="a27f998c7310e0c3" providerId="LiveId" clId="{C9ABF516-A4F5-430E-9D12-7903301086F7}" dt="2024-02-20T07:21:19.622" v="365" actId="9405"/>
          <ac:inkMkLst>
            <pc:docMk/>
            <pc:sldMk cId="0" sldId="265"/>
            <ac:inkMk id="4" creationId="{434EB06F-9428-D8F9-B1AC-AA3228230B09}"/>
          </ac:inkMkLst>
        </pc:inkChg>
      </pc:sldChg>
      <pc:sldChg chg="addSp delSp modSp mod ord">
        <pc:chgData name="Balamurugan Ramkumar" userId="a27f998c7310e0c3" providerId="LiveId" clId="{C9ABF516-A4F5-430E-9D12-7903301086F7}" dt="2024-02-20T06:59:04.127" v="224" actId="1076"/>
        <pc:sldMkLst>
          <pc:docMk/>
          <pc:sldMk cId="1055916590" sldId="266"/>
        </pc:sldMkLst>
        <pc:spChg chg="del">
          <ac:chgData name="Balamurugan Ramkumar" userId="a27f998c7310e0c3" providerId="LiveId" clId="{C9ABF516-A4F5-430E-9D12-7903301086F7}" dt="2024-02-20T06:35:07.746" v="102" actId="478"/>
          <ac:spMkLst>
            <pc:docMk/>
            <pc:sldMk cId="1055916590" sldId="266"/>
            <ac:spMk id="2" creationId="{AB4BAD2B-13D2-5C74-1E5B-6C7E77CC92CA}"/>
          </ac:spMkLst>
        </pc:spChg>
        <pc:grpChg chg="del">
          <ac:chgData name="Balamurugan Ramkumar" userId="a27f998c7310e0c3" providerId="LiveId" clId="{C9ABF516-A4F5-430E-9D12-7903301086F7}" dt="2024-02-20T06:35:07.746" v="102" actId="478"/>
          <ac:grpSpMkLst>
            <pc:docMk/>
            <pc:sldMk cId="1055916590" sldId="266"/>
            <ac:grpSpMk id="3" creationId="{7B238BA4-5018-1127-94F1-C5C7560FF157}"/>
          </ac:grpSpMkLst>
        </pc:grpChg>
        <pc:picChg chg="add mod">
          <ac:chgData name="Balamurugan Ramkumar" userId="a27f998c7310e0c3" providerId="LiveId" clId="{C9ABF516-A4F5-430E-9D12-7903301086F7}" dt="2024-02-20T06:59:04.127" v="224" actId="1076"/>
          <ac:picMkLst>
            <pc:docMk/>
            <pc:sldMk cId="1055916590" sldId="266"/>
            <ac:picMk id="6" creationId="{102F2E1A-E33A-88CA-7405-0AA3214DE0C1}"/>
          </ac:picMkLst>
        </pc:picChg>
      </pc:sldChg>
      <pc:sldChg chg="addSp delSp modSp mod">
        <pc:chgData name="Balamurugan Ramkumar" userId="a27f998c7310e0c3" providerId="LiveId" clId="{C9ABF516-A4F5-430E-9D12-7903301086F7}" dt="2024-02-20T07:18:27.338" v="360" actId="122"/>
        <pc:sldMkLst>
          <pc:docMk/>
          <pc:sldMk cId="3118823799" sldId="267"/>
        </pc:sldMkLst>
        <pc:spChg chg="del mod">
          <ac:chgData name="Balamurugan Ramkumar" userId="a27f998c7310e0c3" providerId="LiveId" clId="{C9ABF516-A4F5-430E-9D12-7903301086F7}" dt="2024-02-20T06:36:20.516" v="111" actId="478"/>
          <ac:spMkLst>
            <pc:docMk/>
            <pc:sldMk cId="3118823799" sldId="267"/>
            <ac:spMk id="3" creationId="{13F3262E-A706-A6BF-3C4C-9B0560990A35}"/>
          </ac:spMkLst>
        </pc:spChg>
        <pc:spChg chg="add mod">
          <ac:chgData name="Balamurugan Ramkumar" userId="a27f998c7310e0c3" providerId="LiveId" clId="{C9ABF516-A4F5-430E-9D12-7903301086F7}" dt="2024-02-20T07:18:27.338" v="360" actId="122"/>
          <ac:spMkLst>
            <pc:docMk/>
            <pc:sldMk cId="3118823799" sldId="267"/>
            <ac:spMk id="5" creationId="{6418AD35-E73F-0211-FDDA-F8A025FA56E0}"/>
          </ac:spMkLst>
        </pc:spChg>
        <pc:picChg chg="add mod">
          <ac:chgData name="Balamurugan Ramkumar" userId="a27f998c7310e0c3" providerId="LiveId" clId="{C9ABF516-A4F5-430E-9D12-7903301086F7}" dt="2024-02-20T07:17:19.458" v="331" actId="14100"/>
          <ac:picMkLst>
            <pc:docMk/>
            <pc:sldMk cId="3118823799" sldId="267"/>
            <ac:picMk id="2" creationId="{5C8C9309-05C7-D2B6-0FFA-12E360E80805}"/>
          </ac:picMkLst>
        </pc:picChg>
      </pc:sldChg>
      <pc:sldChg chg="addSp delSp modSp mod">
        <pc:chgData name="Balamurugan Ramkumar" userId="a27f998c7310e0c3" providerId="LiveId" clId="{C9ABF516-A4F5-430E-9D12-7903301086F7}" dt="2024-02-20T07:13:28.905" v="327" actId="1076"/>
        <pc:sldMkLst>
          <pc:docMk/>
          <pc:sldMk cId="3361374584" sldId="268"/>
        </pc:sldMkLst>
        <pc:spChg chg="add mod">
          <ac:chgData name="Balamurugan Ramkumar" userId="a27f998c7310e0c3" providerId="LiveId" clId="{C9ABF516-A4F5-430E-9D12-7903301086F7}" dt="2024-02-20T07:12:15.162" v="323" actId="207"/>
          <ac:spMkLst>
            <pc:docMk/>
            <pc:sldMk cId="3361374584" sldId="268"/>
            <ac:spMk id="5" creationId="{8E428D73-68D0-EEAB-E810-3351A9DB23C9}"/>
          </ac:spMkLst>
        </pc:spChg>
        <pc:grpChg chg="del">
          <ac:chgData name="Balamurugan Ramkumar" userId="a27f998c7310e0c3" providerId="LiveId" clId="{C9ABF516-A4F5-430E-9D12-7903301086F7}" dt="2024-02-20T06:36:09.098" v="109" actId="478"/>
          <ac:grpSpMkLst>
            <pc:docMk/>
            <pc:sldMk cId="3361374584" sldId="268"/>
            <ac:grpSpMk id="2" creationId="{9FFA62F1-2B0B-5799-726A-A4B5AC9B8B76}"/>
          </ac:grpSpMkLst>
        </pc:grpChg>
        <pc:picChg chg="add mod">
          <ac:chgData name="Balamurugan Ramkumar" userId="a27f998c7310e0c3" providerId="LiveId" clId="{C9ABF516-A4F5-430E-9D12-7903301086F7}" dt="2024-02-20T07:13:28.905" v="327" actId="1076"/>
          <ac:picMkLst>
            <pc:docMk/>
            <pc:sldMk cId="3361374584" sldId="268"/>
            <ac:picMk id="6" creationId="{CE7D75D4-B4C0-08E9-124E-458EB450A9DE}"/>
          </ac:picMkLst>
        </pc:picChg>
      </pc:sldChg>
      <pc:sldChg chg="delSp del mod">
        <pc:chgData name="Balamurugan Ramkumar" userId="a27f998c7310e0c3" providerId="LiveId" clId="{C9ABF516-A4F5-430E-9D12-7903301086F7}" dt="2024-02-20T07:23:00.310" v="366" actId="2696"/>
        <pc:sldMkLst>
          <pc:docMk/>
          <pc:sldMk cId="2985020937" sldId="269"/>
        </pc:sldMkLst>
        <pc:spChg chg="del">
          <ac:chgData name="Balamurugan Ramkumar" userId="a27f998c7310e0c3" providerId="LiveId" clId="{C9ABF516-A4F5-430E-9D12-7903301086F7}" dt="2024-02-20T06:36:43.584" v="113" actId="478"/>
          <ac:spMkLst>
            <pc:docMk/>
            <pc:sldMk cId="2985020937" sldId="269"/>
            <ac:spMk id="3" creationId="{90F56B65-CEAC-F997-5040-75079EA03018}"/>
          </ac:spMkLst>
        </pc:spChg>
      </pc:sldChg>
      <pc:sldChg chg="addSp delSp modSp mod ord">
        <pc:chgData name="Balamurugan Ramkumar" userId="a27f998c7310e0c3" providerId="LiveId" clId="{C9ABF516-A4F5-430E-9D12-7903301086F7}" dt="2024-02-20T06:42:29.884" v="159" actId="1076"/>
        <pc:sldMkLst>
          <pc:docMk/>
          <pc:sldMk cId="1698605565" sldId="270"/>
        </pc:sldMkLst>
        <pc:spChg chg="del">
          <ac:chgData name="Balamurugan Ramkumar" userId="a27f998c7310e0c3" providerId="LiveId" clId="{C9ABF516-A4F5-430E-9D12-7903301086F7}" dt="2024-02-20T06:36:52.051" v="114" actId="478"/>
          <ac:spMkLst>
            <pc:docMk/>
            <pc:sldMk cId="1698605565" sldId="270"/>
            <ac:spMk id="3" creationId="{07CEA733-9C5F-E997-0091-E92A70E4D973}"/>
          </ac:spMkLst>
        </pc:spChg>
        <pc:spChg chg="add mod">
          <ac:chgData name="Balamurugan Ramkumar" userId="a27f998c7310e0c3" providerId="LiveId" clId="{C9ABF516-A4F5-430E-9D12-7903301086F7}" dt="2024-02-20T06:40:45.024" v="153" actId="14100"/>
          <ac:spMkLst>
            <pc:docMk/>
            <pc:sldMk cId="1698605565" sldId="270"/>
            <ac:spMk id="5" creationId="{F2172AC8-061E-1A24-1EE7-19E07439329A}"/>
          </ac:spMkLst>
        </pc:spChg>
        <pc:picChg chg="add mod">
          <ac:chgData name="Balamurugan Ramkumar" userId="a27f998c7310e0c3" providerId="LiveId" clId="{C9ABF516-A4F5-430E-9D12-7903301086F7}" dt="2024-02-20T06:42:29.884" v="159" actId="1076"/>
          <ac:picMkLst>
            <pc:docMk/>
            <pc:sldMk cId="1698605565" sldId="270"/>
            <ac:picMk id="7" creationId="{BF17F3ED-1D0E-616D-55F0-BD8641B5D03E}"/>
          </ac:picMkLst>
        </pc:picChg>
      </pc:sldChg>
      <pc:sldMasterChg chg="setBg modSldLayout">
        <pc:chgData name="Balamurugan Ramkumar" userId="a27f998c7310e0c3" providerId="LiveId" clId="{C9ABF516-A4F5-430E-9D12-7903301086F7}" dt="2024-02-20T07:03:06.562" v="243"/>
        <pc:sldMasterMkLst>
          <pc:docMk/>
          <pc:sldMasterMk cId="0" sldId="2147483648"/>
        </pc:sldMasterMkLst>
        <pc:sldLayoutChg chg="setBg">
          <pc:chgData name="Balamurugan Ramkumar" userId="a27f998c7310e0c3" providerId="LiveId" clId="{C9ABF516-A4F5-430E-9D12-7903301086F7}" dt="2024-02-20T07:03:06.562" v="243"/>
          <pc:sldLayoutMkLst>
            <pc:docMk/>
            <pc:sldMasterMk cId="0" sldId="2147483648"/>
            <pc:sldLayoutMk cId="0" sldId="2147483649"/>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0"/>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1"/>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2"/>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3"/>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4"/>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5"/>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6"/>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7"/>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8"/>
          </pc:sldLayoutMkLst>
        </pc:sldLayoutChg>
        <pc:sldLayoutChg chg="setBg">
          <pc:chgData name="Balamurugan Ramkumar" userId="a27f998c7310e0c3" providerId="LiveId" clId="{C9ABF516-A4F5-430E-9D12-7903301086F7}" dt="2024-02-20T07:03:06.562" v="243"/>
          <pc:sldLayoutMkLst>
            <pc:docMk/>
            <pc:sldMasterMk cId="0" sldId="2147483648"/>
            <pc:sldLayoutMk cId="0"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0T07:21:02.2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0,'3294'0,"73"0,-3299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07:21:19.618"/>
    </inkml:context>
    <inkml:brush xml:id="br0">
      <inkml:brushProperty name="width" value="0.035" units="cm"/>
      <inkml:brushProperty name="height" value="0.035" units="cm"/>
    </inkml:brush>
  </inkml:definitions>
  <inkml:trace contextRef="#ctx0" brushRef="#br0">584 348 24575,'33'1'0,"1"2"0,56 12 0,-11-1 0,232 35 0,101 14 0,6-34 0,-324-25 0,120 21 0,-62-5 0,603 17 0,-695-39 0,116-20 0,56-28 0,-105 15 0,81-17 0,-183 48 0,2 0 0,-1 0 0,1-3 0,31-10 0,134-61 8,80-27-187,450-67-680,-717 171 859,127-21 57,1 5 0,260 2 1,-344 15 367,-10 0-206,60 6 0,-87-4-219,0 1-1,-1-1 1,1 2-1,-1 0 1,1 0-1,-1 1 1,0 0-1,-1 1 1,13 9-1,28 21 1,1-2 0,111 53 0,-151-82 0,31 15 0,-42-20 0,0 1 0,0-1 0,0 1 0,0-1 0,0 1 0,0 0 0,0-1 0,0 1 0,0 0 0,-1 0 0,1 0 0,0 0 0,0 0 0,-1 0 0,1 0 0,-1 0 0,1 0 0,-1 0 0,1 0 0,-1 0 0,0 0 0,1 0 0,-1 0 0,0 1 0,0-1 0,0 0 0,0 0 0,0 0 0,0 0 0,0 1 0,0 0 0,-3 2 0,0 1 0,0-1 0,-1-1 0,1 1 0,-1 0 0,0-1 0,0 1 0,0-1 0,0 0 0,0-1 0,-1 1 0,1-1 0,-7 3 0,-76 28 0,-61 12 0,-2-6 0,-231 30 0,-38-51 0,324-14 0,-184 32 0,-31 3 0,34-33 0,-109 7 0,192 7 0,-527 30 0,629-45 0,-155 29 0,2 0 0,-451-23 0,412-14 0,-462 3 0,732 0 0,-30-1 0,41 1 0,0-1 0,0 1 0,-1-1 0,1 1 0,0-1 0,0 0 0,0 1 0,0-1 0,0 0 0,0-1 0,0 1 0,0 0 0,-3-3 0,5 4 0,0-1 0,-1 1 0,1-1 0,0 1 0,-1-1 0,1 1 0,0-1 0,0 1 0,-1-1 0,1 1 0,0-1 0,0 1 0,0-1 0,0 1 0,0-1 0,0 1 0,0-1 0,0 0 0,0 1 0,0-1 0,0 1 0,0-1 0,0 1 0,0-1 0,0 1 0,1-1 0,-1 1 0,0-1 0,0 1 0,1-1 0,-1 1 0,0-1 0,1 1 0,-1-1 0,0 1 0,1 0 0,0-1 0,20-14 0,-15 11 0,20-12 0,1 1 0,1 1 0,0 1 0,0 2 0,1 1 0,0 1 0,1 1 0,59-6 0,169-29 0,-153 23 0,134-10 0,-71 27 0,-84 4 0,121-16 0,-106-1 0,365-37 0,17 53 0,-235 2 0,-172-5 0,0-3 0,0-4 0,86-22 0,-111 18 0,-49 14 0,0 0 0,0 0 0,-1-1 0,1 1 0,0 0 0,0 0 0,0 0 0,-1 0 0,1 0 0,0 0 0,0-1 0,0 1 0,-1 0 0,1 0 0,0 0 0,0-1 0,0 1 0,0 0 0,0 0 0,0 0 0,0-1 0,0 1 0,-1 0 0,1 0 0,0 0 0,0-1 0,0 1 0,0 0 0,0 0 0,0-1 0,0 1 0,0 0 0,0 0 0,0-1 0,0 1 0,1 0 0,-1 0 0,0 0 0,0-1 0,0 1 0,0 0 0,0 0 0,0 0 0,0-1 0,1 1 0,-1 0 0,0 0 0,0 0 0,0 0 0,0-1 0,1 1 0,-1 0 0,0 0 0,0 0 0,0 0 0,1 0 0,-1 0 0,0 0 0,0 0 0,1-1 0,-1 1 0,0 0 0,0 0 0,1 0 0,-13-3 0,-1 1 0,1 0 0,-1 0 0,1 2 0,-14 0 0,6-1 0,-666 0 0,316 4 0,-1575-3 0,1834 5 0,2 5 0,-119 26 0,-71-1 0,284-33 0,33-2 0,-16 0 0,1921-4 0,-1357 4 0,-481-4 0,161-30 0,-70 7 0,353-63 0,-174 26 0,-241 48 0,92-18 0,52-22 0,-199 39 0,-55 16 0,-1 0 0,1 0 0,-1-1 0,0 1 0,0-1 0,0 0 0,0 0 0,0 0 0,0 0 0,0 0 0,-1-1 0,1 0 0,2-3 0,-5 6 0,0-1 0,0 0 0,0 0 0,0 0 0,0 0 0,0 0 0,0 0 0,0 0 0,0 0 0,0 1 0,-1-1 0,1 0 0,0 0 0,-1 0 0,1 0 0,0 1 0,-1-1 0,1 0 0,-1 0 0,1 1 0,-1-1 0,0 0 0,1 1 0,-1-1 0,0 0 0,1 1 0,-1-1 0,0 1 0,0 0 0,0-1 0,1 1 0,-1-1 0,0 1 0,0 0 0,0 0 0,0-1 0,0 1 0,-1 0 0,-37-9 0,17 9 0,0 0 0,0 2 0,1 0 0,-1 2 0,-26 8 0,-6-1 0,-56 7 0,-171 5 0,-114-21 0,237-4 0,-2018 0 0,2088 7 0,-174 32 0,120-14 0,73-12 0,46-5 0,30-3 0,38-1 0,851-2 0,-337-3 0,423 3 0,-887-5 0,-1-5 0,176-40 0,-243 41 0,-19 4 0,-12 2 0,-12 0 0,0 1 0,0 1 0,-21 1 0,6 1 0,-116 0 0,-231 33 0,-50 11 0,329-37 0,-207 31 0,-136 8 0,148-50 0,-114 5 0,185 28 0,-4 1 0,216-30 0,-1 0 0,1-1 0,0 0 0,0 0 0,0-2 0,0 1 0,0-1 0,0-1 0,-15-5 0,26 8 0,0 0 0,-1 0 0,1 0 0,0 0 0,0 0 0,-1 0 0,1-1 0,0 1 0,-1 0 0,1 0 0,0 0 0,0 0 0,-1-1 0,1 1 0,0 0 0,0 0 0,-1 0 0,1-1 0,0 1 0,0 0 0,0 0 0,0-1 0,-1 1 0,1 0 0,0-1 0,0 1 0,0 0 0,0-1 0,0 1 0,0 0 0,0 0 0,0-1 0,0 1 0,0 0 0,0-1 0,0 1 0,0 0 0,0-1 0,0 1 0,0 0 0,0-1 0,0 1 0,1 0 0,-1 0 0,0-1 0,0 1 0,0 0 0,0 0 0,1-1 0,-1 1 0,0 0 0,0 0 0,0-1 0,1 1 0,-1 0 0,0 0 0,1 0 0,-1 0 0,0-1 0,1 1 0,10-4 0,0 0 0,0 0 0,0 2 0,0-1 0,1 1 0,-1 1 0,23 0 0,-8-1 0,784-14-98,-596 18-323,3653 0 884,-2431-2-1772,-1364 0-5517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45627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59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4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77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286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72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498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88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34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952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8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1"/>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1298" y="223009"/>
            <a:ext cx="1308102" cy="13708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5.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15659100" y="114300"/>
            <a:ext cx="2628900" cy="10515600"/>
          </a:xfrm>
          <a:prstGeom prst="rect">
            <a:avLst/>
          </a:prstGeom>
          <a:solidFill>
            <a:srgbClr val="F6F6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6925778" y="1904460"/>
            <a:ext cx="47771" cy="838254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
          <p:cNvPicPr preferRelativeResize="0"/>
          <p:nvPr/>
        </p:nvPicPr>
        <p:blipFill rotWithShape="1">
          <a:blip r:embed="rId3">
            <a:alphaModFix/>
          </a:blip>
          <a:srcRect/>
          <a:stretch/>
        </p:blipFill>
        <p:spPr>
          <a:xfrm>
            <a:off x="15851544" y="354999"/>
            <a:ext cx="2148469" cy="1298612"/>
          </a:xfrm>
          <a:prstGeom prst="rect">
            <a:avLst/>
          </a:prstGeom>
          <a:noFill/>
          <a:ln>
            <a:noFill/>
          </a:ln>
        </p:spPr>
      </p:pic>
      <p:sp>
        <p:nvSpPr>
          <p:cNvPr id="93" name="Google Shape;93;p1"/>
          <p:cNvSpPr/>
          <p:nvPr/>
        </p:nvSpPr>
        <p:spPr>
          <a:xfrm>
            <a:off x="778512" y="2057778"/>
            <a:ext cx="16171151" cy="7581522"/>
          </a:xfrm>
          <a:prstGeom prst="rect">
            <a:avLst/>
          </a:prstGeom>
          <a:noFill/>
          <a:ln>
            <a:noFill/>
          </a:ln>
        </p:spPr>
        <p:txBody>
          <a:bodyPr spcFirstLastPara="1" wrap="square" lIns="91425" tIns="45700" rIns="91425" bIns="45700" anchor="t" anchorCtr="0">
            <a:spAutoFit/>
          </a:bodyPr>
          <a:lstStyle/>
          <a:p>
            <a:pPr marL="232410" marR="2666365" algn="ctr">
              <a:spcBef>
                <a:spcPts val="195"/>
              </a:spcBef>
              <a:spcAft>
                <a:spcPts val="0"/>
              </a:spcAft>
            </a:pPr>
            <a:r>
              <a:rPr lang="en-US" sz="9600" b="1" dirty="0">
                <a:solidFill>
                  <a:srgbClr val="C00000"/>
                </a:solidFill>
                <a:effectLst/>
                <a:latin typeface="Chiller" panose="04020404031007020602" pitchFamily="82" charset="0"/>
                <a:ea typeface="Calibri" panose="020F0502020204030204" pitchFamily="34" charset="0"/>
              </a:rPr>
              <a:t>Chapter-9</a:t>
            </a:r>
            <a:endParaRPr lang="en-IN" sz="9600" dirty="0">
              <a:effectLst/>
              <a:latin typeface="Chiller" panose="04020404031007020602" pitchFamily="82" charset="0"/>
              <a:ea typeface="Calibri" panose="020F0502020204030204" pitchFamily="34" charset="0"/>
            </a:endParaRPr>
          </a:p>
          <a:p>
            <a:pPr marL="232410" marR="2669540" algn="ctr">
              <a:spcBef>
                <a:spcPts val="205"/>
              </a:spcBef>
              <a:spcAft>
                <a:spcPts val="0"/>
              </a:spcAft>
            </a:pPr>
            <a:r>
              <a:rPr lang="en-US" sz="9600" b="1" dirty="0">
                <a:solidFill>
                  <a:srgbClr val="C00000"/>
                </a:solidFill>
                <a:effectLst/>
                <a:latin typeface="Chiller" panose="04020404031007020602" pitchFamily="82" charset="0"/>
                <a:ea typeface="Calibri" panose="020F0502020204030204" pitchFamily="34" charset="0"/>
              </a:rPr>
              <a:t>REPRODUCTION</a:t>
            </a:r>
          </a:p>
          <a:p>
            <a:pPr marL="232410" marR="2669540" algn="ctr">
              <a:spcBef>
                <a:spcPts val="205"/>
              </a:spcBef>
              <a:spcAft>
                <a:spcPts val="0"/>
              </a:spcAft>
            </a:pPr>
            <a:r>
              <a:rPr lang="en-US" sz="9600" b="1" dirty="0">
                <a:solidFill>
                  <a:srgbClr val="C00000"/>
                </a:solidFill>
                <a:latin typeface="Chiller" panose="04020404031007020602" pitchFamily="82" charset="0"/>
                <a:ea typeface="Calibri" panose="020F0502020204030204" pitchFamily="34" charset="0"/>
              </a:rPr>
              <a:t>Oviparous, Viviparous, Metamorphosis,</a:t>
            </a:r>
          </a:p>
          <a:p>
            <a:pPr marL="232410" marR="2669540" algn="ctr">
              <a:spcBef>
                <a:spcPts val="205"/>
              </a:spcBef>
              <a:spcAft>
                <a:spcPts val="0"/>
              </a:spcAft>
            </a:pPr>
            <a:r>
              <a:rPr lang="en-US" sz="9600" b="1" dirty="0">
                <a:solidFill>
                  <a:srgbClr val="C00000"/>
                </a:solidFill>
                <a:latin typeface="Chiller" panose="04020404031007020602" pitchFamily="82" charset="0"/>
                <a:ea typeface="Calibri" panose="020F0502020204030204" pitchFamily="34" charset="0"/>
              </a:rPr>
              <a:t>Asexual reproduction</a:t>
            </a:r>
            <a:endParaRPr lang="en-IN" sz="9600" b="1" dirty="0">
              <a:effectLst/>
              <a:latin typeface="Chiller" panose="04020404031007020602" pitchFamily="82" charset="0"/>
              <a:ea typeface="Calibri" panose="020F0502020204030204" pitchFamily="34" charset="0"/>
            </a:endParaRPr>
          </a:p>
        </p:txBody>
      </p:sp>
      <p:sp>
        <p:nvSpPr>
          <p:cNvPr id="94" name="Google Shape;94;p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p:nvPr/>
        </p:nvSpPr>
        <p:spPr>
          <a:xfrm>
            <a:off x="0" y="9258300"/>
            <a:ext cx="1828800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10</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6" name="TextBox 5">
            <a:extLst>
              <a:ext uri="{FF2B5EF4-FFF2-40B4-BE49-F238E27FC236}">
                <a16:creationId xmlns:a16="http://schemas.microsoft.com/office/drawing/2014/main" id="{5F79888B-1559-3651-EC7B-BB313C6E5788}"/>
              </a:ext>
            </a:extLst>
          </p:cNvPr>
          <p:cNvSpPr txBox="1"/>
          <p:nvPr/>
        </p:nvSpPr>
        <p:spPr>
          <a:xfrm>
            <a:off x="2045367" y="540347"/>
            <a:ext cx="13765629" cy="10341293"/>
          </a:xfrm>
          <a:prstGeom prst="rect">
            <a:avLst/>
          </a:prstGeom>
          <a:noFill/>
        </p:spPr>
        <p:txBody>
          <a:bodyPr wrap="square">
            <a:spAutoFit/>
          </a:bodyPr>
          <a:lstStyle/>
          <a:p>
            <a:pPr algn="ctr"/>
            <a:r>
              <a:rPr lang="en-US" sz="5400" dirty="0">
                <a:solidFill>
                  <a:srgbClr val="00B050"/>
                </a:solidFill>
                <a:latin typeface="Comic Sans MS" panose="030F0702030302020204" pitchFamily="66" charset="0"/>
              </a:rPr>
              <a:t>Asexual Reproduction</a:t>
            </a:r>
          </a:p>
          <a:p>
            <a:endParaRPr lang="en-US" sz="2800" dirty="0">
              <a:latin typeface="Comic Sans MS" panose="030F0702030302020204" pitchFamily="66" charset="0"/>
            </a:endParaRPr>
          </a:p>
          <a:p>
            <a:r>
              <a:rPr lang="en-US" sz="2800" dirty="0">
                <a:latin typeface="Comic Sans MS" panose="030F0702030302020204" pitchFamily="66" charset="0"/>
              </a:rPr>
              <a:t>	</a:t>
            </a:r>
            <a:r>
              <a:rPr lang="en-US" sz="4800" dirty="0">
                <a:latin typeface="Comic Sans MS" panose="030F0702030302020204" pitchFamily="66" charset="0"/>
              </a:rPr>
              <a:t>This type of reproduction in which only a single parent is involved is called asexual reproduction.</a:t>
            </a:r>
          </a:p>
          <a:p>
            <a:r>
              <a:rPr lang="en-US" sz="4800" dirty="0">
                <a:latin typeface="Comic Sans MS" panose="030F0702030302020204" pitchFamily="66" charset="0"/>
              </a:rPr>
              <a:t>	In each hydra, there may be one or more bulges. These bulges are the developing new individuals and they are called buds. In hydra too the new individuals develop as outgrowths from a single parent. Since new individuals develop from the buds in hydra, this type of asexual reproduction is called</a:t>
            </a:r>
          </a:p>
          <a:p>
            <a:r>
              <a:rPr lang="en-US" sz="4800" dirty="0">
                <a:latin typeface="Comic Sans MS" panose="030F0702030302020204" pitchFamily="66" charset="0"/>
              </a:rPr>
              <a:t>budding.</a:t>
            </a:r>
          </a:p>
          <a:p>
            <a:endParaRPr lang="en-US" sz="2800" dirty="0">
              <a:latin typeface="Comic Sans MS" panose="030F0702030302020204" pitchFamily="66" charset="0"/>
            </a:endParaRPr>
          </a:p>
          <a:p>
            <a:r>
              <a:rPr lang="en-US" sz="2800" dirty="0">
                <a:latin typeface="Comic Sans MS" panose="030F0702030302020204" pitchFamily="66" charset="0"/>
              </a:rPr>
              <a:t>	</a:t>
            </a:r>
            <a:endParaRPr lang="en-IN" sz="2800" dirty="0">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11</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3" name="TextBox 2">
            <a:extLst>
              <a:ext uri="{FF2B5EF4-FFF2-40B4-BE49-F238E27FC236}">
                <a16:creationId xmlns:a16="http://schemas.microsoft.com/office/drawing/2014/main" id="{CCE23552-0A37-54A2-2265-A2ABB531FE32}"/>
              </a:ext>
            </a:extLst>
          </p:cNvPr>
          <p:cNvSpPr txBox="1"/>
          <p:nvPr/>
        </p:nvSpPr>
        <p:spPr>
          <a:xfrm>
            <a:off x="1876926" y="462535"/>
            <a:ext cx="14004758" cy="8217634"/>
          </a:xfrm>
          <a:prstGeom prst="rect">
            <a:avLst/>
          </a:prstGeom>
          <a:noFill/>
        </p:spPr>
        <p:txBody>
          <a:bodyPr wrap="square">
            <a:spAutoFit/>
          </a:bodyPr>
          <a:lstStyle/>
          <a:p>
            <a:r>
              <a:rPr lang="en-US" sz="4800" dirty="0">
                <a:latin typeface="Comic Sans MS" panose="030F0702030302020204" pitchFamily="66" charset="0"/>
              </a:rPr>
              <a:t>Another method of asexual reproduction is observed in the microscopic organism, amoeba. Amoeba is a single-celled organisms. It begins the process of reproduction by the division of its nucleus into two nuclei. This is followed by division of its body into two, each part receiving a nucleus. Finally, two amoebae are produced from one parent amoeba. This type of asexual reproduction in which an animal reproduces by dividing into two individuals is called binary fission.</a:t>
            </a:r>
            <a:endParaRPr lang="en-IN" sz="4800" dirty="0">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FB8C55-375A-5A08-2230-2C85446224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TextBox 4">
            <a:extLst>
              <a:ext uri="{FF2B5EF4-FFF2-40B4-BE49-F238E27FC236}">
                <a16:creationId xmlns:a16="http://schemas.microsoft.com/office/drawing/2014/main" id="{8E428D73-68D0-EEAB-E810-3351A9DB23C9}"/>
              </a:ext>
            </a:extLst>
          </p:cNvPr>
          <p:cNvSpPr txBox="1"/>
          <p:nvPr/>
        </p:nvSpPr>
        <p:spPr>
          <a:xfrm>
            <a:off x="2358189" y="649705"/>
            <a:ext cx="12881811" cy="830997"/>
          </a:xfrm>
          <a:prstGeom prst="rect">
            <a:avLst/>
          </a:prstGeom>
          <a:noFill/>
        </p:spPr>
        <p:txBody>
          <a:bodyPr wrap="square" rtlCol="0">
            <a:spAutoFit/>
          </a:bodyPr>
          <a:lstStyle/>
          <a:p>
            <a:r>
              <a:rPr lang="en-US" sz="4800" dirty="0">
                <a:solidFill>
                  <a:schemeClr val="accent6">
                    <a:lumMod val="75000"/>
                  </a:schemeClr>
                </a:solidFill>
                <a:latin typeface="Comic Sans MS" panose="030F0702030302020204" pitchFamily="66" charset="0"/>
              </a:rPr>
              <a:t>EXAMPLES OF ASEXUAL REPRODUCTION</a:t>
            </a:r>
            <a:endParaRPr lang="en-IN" sz="4800" dirty="0">
              <a:solidFill>
                <a:schemeClr val="accent6">
                  <a:lumMod val="75000"/>
                </a:schemeClr>
              </a:solidFill>
              <a:latin typeface="Comic Sans MS" panose="030F0702030302020204" pitchFamily="66" charset="0"/>
            </a:endParaRPr>
          </a:p>
        </p:txBody>
      </p:sp>
      <p:pic>
        <p:nvPicPr>
          <p:cNvPr id="6" name="Picture 5">
            <a:extLst>
              <a:ext uri="{FF2B5EF4-FFF2-40B4-BE49-F238E27FC236}">
                <a16:creationId xmlns:a16="http://schemas.microsoft.com/office/drawing/2014/main" id="{CE7D75D4-B4C0-08E9-124E-458EB450A9DE}"/>
              </a:ext>
            </a:extLst>
          </p:cNvPr>
          <p:cNvPicPr>
            <a:picLocks noChangeAspect="1"/>
          </p:cNvPicPr>
          <p:nvPr/>
        </p:nvPicPr>
        <p:blipFill>
          <a:blip r:embed="rId2"/>
          <a:stretch>
            <a:fillRect/>
          </a:stretch>
        </p:blipFill>
        <p:spPr>
          <a:xfrm>
            <a:off x="2533649" y="1849097"/>
            <a:ext cx="12008018" cy="8155328"/>
          </a:xfrm>
          <a:prstGeom prst="rect">
            <a:avLst/>
          </a:prstGeom>
        </p:spPr>
      </p:pic>
    </p:spTree>
    <p:extLst>
      <p:ext uri="{BB962C8B-B14F-4D97-AF65-F5344CB8AC3E}">
        <p14:creationId xmlns:p14="http://schemas.microsoft.com/office/powerpoint/2010/main" val="336137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CF705-F0D8-173C-C599-2280E7B350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8" name="Rectangle 5">
            <a:extLst>
              <a:ext uri="{FF2B5EF4-FFF2-40B4-BE49-F238E27FC236}">
                <a16:creationId xmlns:a16="http://schemas.microsoft.com/office/drawing/2014/main" id="{8008CB24-C116-A470-4A1C-B40D5CDD7C91}"/>
              </a:ext>
            </a:extLst>
          </p:cNvPr>
          <p:cNvSpPr>
            <a:spLocks noChangeArrowheads="1"/>
          </p:cNvSpPr>
          <p:nvPr/>
        </p:nvSpPr>
        <p:spPr bwMode="auto">
          <a:xfrm>
            <a:off x="69850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5C8C9309-05C7-D2B6-0FFA-12E360E80805}"/>
              </a:ext>
            </a:extLst>
          </p:cNvPr>
          <p:cNvPicPr>
            <a:picLocks noChangeAspect="1"/>
          </p:cNvPicPr>
          <p:nvPr/>
        </p:nvPicPr>
        <p:blipFill>
          <a:blip r:embed="rId2"/>
          <a:stretch>
            <a:fillRect/>
          </a:stretch>
        </p:blipFill>
        <p:spPr>
          <a:xfrm>
            <a:off x="2046371" y="1549567"/>
            <a:ext cx="12944976" cy="8425218"/>
          </a:xfrm>
          <a:prstGeom prst="rect">
            <a:avLst/>
          </a:prstGeom>
        </p:spPr>
      </p:pic>
      <p:sp>
        <p:nvSpPr>
          <p:cNvPr id="5" name="TextBox 4">
            <a:extLst>
              <a:ext uri="{FF2B5EF4-FFF2-40B4-BE49-F238E27FC236}">
                <a16:creationId xmlns:a16="http://schemas.microsoft.com/office/drawing/2014/main" id="{6418AD35-E73F-0211-FDDA-F8A025FA56E0}"/>
              </a:ext>
            </a:extLst>
          </p:cNvPr>
          <p:cNvSpPr txBox="1"/>
          <p:nvPr/>
        </p:nvSpPr>
        <p:spPr>
          <a:xfrm>
            <a:off x="2286000" y="625642"/>
            <a:ext cx="11285621" cy="707886"/>
          </a:xfrm>
          <a:prstGeom prst="rect">
            <a:avLst/>
          </a:prstGeom>
          <a:noFill/>
        </p:spPr>
        <p:txBody>
          <a:bodyPr wrap="square" rtlCol="0">
            <a:spAutoFit/>
          </a:bodyPr>
          <a:lstStyle/>
          <a:p>
            <a:pPr algn="ctr"/>
            <a:r>
              <a:rPr lang="en-US" sz="4000" dirty="0">
                <a:solidFill>
                  <a:srgbClr val="002060"/>
                </a:solidFill>
                <a:latin typeface="Comic Sans MS" panose="030F0702030302020204" pitchFamily="66" charset="0"/>
              </a:rPr>
              <a:t>BINARY FISSION IN AMOEBA</a:t>
            </a:r>
            <a:endParaRPr lang="en-IN" sz="4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11882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p:nvPr/>
        </p:nvSpPr>
        <p:spPr>
          <a:xfrm>
            <a:off x="0" y="9258300"/>
            <a:ext cx="1828800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0"/>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14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5" name="Rectangle 5">
            <a:extLst>
              <a:ext uri="{FF2B5EF4-FFF2-40B4-BE49-F238E27FC236}">
                <a16:creationId xmlns:a16="http://schemas.microsoft.com/office/drawing/2014/main" id="{78A264A5-1EA1-7F31-CC92-8BD4DFF83282}"/>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9B7287BB-0066-F9EB-2A80-7C92F543A22E}"/>
              </a:ext>
            </a:extLst>
          </p:cNvPr>
          <p:cNvPicPr>
            <a:picLocks noChangeAspect="1"/>
          </p:cNvPicPr>
          <p:nvPr/>
        </p:nvPicPr>
        <p:blipFill>
          <a:blip r:embed="rId3"/>
          <a:stretch>
            <a:fillRect/>
          </a:stretch>
        </p:blipFill>
        <p:spPr>
          <a:xfrm>
            <a:off x="2887579" y="266700"/>
            <a:ext cx="12127831" cy="975360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5BF3E4F-581B-0FF5-A0CD-A2A317192E52}"/>
                  </a:ext>
                </a:extLst>
              </p14:cNvPr>
              <p14:cNvContentPartPr/>
              <p14:nvPr/>
            </p14:nvContentPartPr>
            <p14:xfrm>
              <a:off x="7833360" y="9540480"/>
              <a:ext cx="2422800" cy="360"/>
            </p14:xfrm>
          </p:contentPart>
        </mc:Choice>
        <mc:Fallback>
          <p:pic>
            <p:nvPicPr>
              <p:cNvPr id="3" name="Ink 2">
                <a:extLst>
                  <a:ext uri="{FF2B5EF4-FFF2-40B4-BE49-F238E27FC236}">
                    <a16:creationId xmlns:a16="http://schemas.microsoft.com/office/drawing/2014/main" id="{35BF3E4F-581B-0FF5-A0CD-A2A317192E52}"/>
                  </a:ext>
                </a:extLst>
              </p:cNvPr>
              <p:cNvPicPr/>
              <p:nvPr/>
            </p:nvPicPr>
            <p:blipFill>
              <a:blip r:embed="rId5"/>
              <a:stretch>
                <a:fillRect/>
              </a:stretch>
            </p:blipFill>
            <p:spPr>
              <a:xfrm>
                <a:off x="7779360" y="9432480"/>
                <a:ext cx="2530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34EB06F-9428-D8F9-B1AC-AA3228230B09}"/>
                  </a:ext>
                </a:extLst>
              </p14:cNvPr>
              <p14:cNvContentPartPr/>
              <p14:nvPr/>
            </p14:nvContentPartPr>
            <p14:xfrm>
              <a:off x="7683600" y="9445440"/>
              <a:ext cx="2494440" cy="279000"/>
            </p14:xfrm>
          </p:contentPart>
        </mc:Choice>
        <mc:Fallback>
          <p:pic>
            <p:nvPicPr>
              <p:cNvPr id="4" name="Ink 3">
                <a:extLst>
                  <a:ext uri="{FF2B5EF4-FFF2-40B4-BE49-F238E27FC236}">
                    <a16:creationId xmlns:a16="http://schemas.microsoft.com/office/drawing/2014/main" id="{434EB06F-9428-D8F9-B1AC-AA3228230B09}"/>
                  </a:ext>
                </a:extLst>
              </p:cNvPr>
              <p:cNvPicPr/>
              <p:nvPr/>
            </p:nvPicPr>
            <p:blipFill>
              <a:blip r:embed="rId7"/>
              <a:stretch>
                <a:fillRect/>
              </a:stretch>
            </p:blipFill>
            <p:spPr>
              <a:xfrm>
                <a:off x="7677480" y="9439320"/>
                <a:ext cx="2506680" cy="2912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8089A1-44CB-6FCD-DE0C-56B39456B4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5" name="Rectangle 4">
            <a:extLst>
              <a:ext uri="{FF2B5EF4-FFF2-40B4-BE49-F238E27FC236}">
                <a16:creationId xmlns:a16="http://schemas.microsoft.com/office/drawing/2014/main" id="{13BC8C80-A3A7-734C-160C-4E59883B537D}"/>
              </a:ext>
            </a:extLst>
          </p:cNvPr>
          <p:cNvSpPr/>
          <p:nvPr/>
        </p:nvSpPr>
        <p:spPr>
          <a:xfrm>
            <a:off x="5237322" y="4681835"/>
            <a:ext cx="7813357"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rPr>
              <a:t>THANK YOU</a:t>
            </a:r>
            <a:endParaRPr lang="en-US" sz="9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roadway" panose="04040905080B02020502" pitchFamily="82" charset="0"/>
            </a:endParaRPr>
          </a:p>
        </p:txBody>
      </p:sp>
    </p:spTree>
    <p:extLst>
      <p:ext uri="{BB962C8B-B14F-4D97-AF65-F5344CB8AC3E}">
        <p14:creationId xmlns:p14="http://schemas.microsoft.com/office/powerpoint/2010/main" val="240075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72AF0-DDF4-E0FF-FD89-D575AC1650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5" name="TextBox 4">
            <a:extLst>
              <a:ext uri="{FF2B5EF4-FFF2-40B4-BE49-F238E27FC236}">
                <a16:creationId xmlns:a16="http://schemas.microsoft.com/office/drawing/2014/main" id="{F2172AC8-061E-1A24-1EE7-19E07439329A}"/>
              </a:ext>
            </a:extLst>
          </p:cNvPr>
          <p:cNvSpPr txBox="1"/>
          <p:nvPr/>
        </p:nvSpPr>
        <p:spPr>
          <a:xfrm>
            <a:off x="1515980" y="1660359"/>
            <a:ext cx="15857620" cy="4154984"/>
          </a:xfrm>
          <a:prstGeom prst="rect">
            <a:avLst/>
          </a:prstGeom>
          <a:noFill/>
        </p:spPr>
        <p:txBody>
          <a:bodyPr wrap="square">
            <a:spAutoFit/>
          </a:bodyPr>
          <a:lstStyle/>
          <a:p>
            <a:r>
              <a:rPr lang="en-IN" sz="4400" dirty="0">
                <a:solidFill>
                  <a:srgbClr val="FF0000"/>
                </a:solidFill>
                <a:latin typeface="Comic Sans MS" panose="030F0702030302020204" pitchFamily="66" charset="0"/>
              </a:rPr>
              <a:t>Viviparous and Oviparous Animals</a:t>
            </a:r>
          </a:p>
          <a:p>
            <a:r>
              <a:rPr lang="en-IN" sz="4400" dirty="0">
                <a:latin typeface="Comic Sans MS" panose="030F0702030302020204" pitchFamily="66" charset="0"/>
              </a:rPr>
              <a:t>Some animals give birth to young ones while some animals lay eggs which later develop into young ones. </a:t>
            </a:r>
          </a:p>
          <a:p>
            <a:r>
              <a:rPr lang="en-IN" sz="4400" dirty="0">
                <a:latin typeface="Comic Sans MS" panose="030F0702030302020204" pitchFamily="66" charset="0"/>
              </a:rPr>
              <a:t>The animals which give birth to</a:t>
            </a:r>
          </a:p>
          <a:p>
            <a:r>
              <a:rPr lang="en-IN" sz="4400" dirty="0">
                <a:latin typeface="Comic Sans MS" panose="030F0702030302020204" pitchFamily="66" charset="0"/>
              </a:rPr>
              <a:t>young ones are called viviparous animals. </a:t>
            </a:r>
          </a:p>
          <a:p>
            <a:r>
              <a:rPr lang="en-IN" sz="4400" dirty="0">
                <a:latin typeface="Comic Sans MS" panose="030F0702030302020204" pitchFamily="66" charset="0"/>
              </a:rPr>
              <a:t>Those animals which lay eggs are called oviparous animals.</a:t>
            </a:r>
          </a:p>
        </p:txBody>
      </p:sp>
      <p:pic>
        <p:nvPicPr>
          <p:cNvPr id="7" name="Picture 6">
            <a:extLst>
              <a:ext uri="{FF2B5EF4-FFF2-40B4-BE49-F238E27FC236}">
                <a16:creationId xmlns:a16="http://schemas.microsoft.com/office/drawing/2014/main" id="{BF17F3ED-1D0E-616D-55F0-BD8641B5D03E}"/>
              </a:ext>
            </a:extLst>
          </p:cNvPr>
          <p:cNvPicPr>
            <a:picLocks noChangeAspect="1"/>
          </p:cNvPicPr>
          <p:nvPr/>
        </p:nvPicPr>
        <p:blipFill>
          <a:blip r:embed="rId2"/>
          <a:stretch>
            <a:fillRect/>
          </a:stretch>
        </p:blipFill>
        <p:spPr>
          <a:xfrm>
            <a:off x="2858681" y="5983804"/>
            <a:ext cx="12156730" cy="3824792"/>
          </a:xfrm>
          <a:prstGeom prst="rect">
            <a:avLst/>
          </a:prstGeom>
        </p:spPr>
      </p:pic>
    </p:spTree>
    <p:extLst>
      <p:ext uri="{BB962C8B-B14F-4D97-AF65-F5344CB8AC3E}">
        <p14:creationId xmlns:p14="http://schemas.microsoft.com/office/powerpoint/2010/main" val="169860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A1F630-9D41-FAB9-B70C-1F38B6D2B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Picture 5">
            <a:extLst>
              <a:ext uri="{FF2B5EF4-FFF2-40B4-BE49-F238E27FC236}">
                <a16:creationId xmlns:a16="http://schemas.microsoft.com/office/drawing/2014/main" id="{102F2E1A-E33A-88CA-7405-0AA3214DE0C1}"/>
              </a:ext>
            </a:extLst>
          </p:cNvPr>
          <p:cNvPicPr>
            <a:picLocks noChangeAspect="1"/>
          </p:cNvPicPr>
          <p:nvPr/>
        </p:nvPicPr>
        <p:blipFill>
          <a:blip r:embed="rId2"/>
          <a:stretch>
            <a:fillRect/>
          </a:stretch>
        </p:blipFill>
        <p:spPr>
          <a:xfrm>
            <a:off x="1804737" y="0"/>
            <a:ext cx="13788190" cy="10341142"/>
          </a:xfrm>
          <a:prstGeom prst="rect">
            <a:avLst/>
          </a:prstGeom>
        </p:spPr>
      </p:pic>
    </p:spTree>
    <p:extLst>
      <p:ext uri="{BB962C8B-B14F-4D97-AF65-F5344CB8AC3E}">
        <p14:creationId xmlns:p14="http://schemas.microsoft.com/office/powerpoint/2010/main" val="105591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4</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6" name="Rectangle 5">
            <a:extLst>
              <a:ext uri="{FF2B5EF4-FFF2-40B4-BE49-F238E27FC236}">
                <a16:creationId xmlns:a16="http://schemas.microsoft.com/office/drawing/2014/main" id="{93146DC8-EE1E-05D7-A1CA-A591DF5756E7}"/>
              </a:ext>
            </a:extLst>
          </p:cNvPr>
          <p:cNvSpPr>
            <a:spLocks noChangeArrowheads="1"/>
          </p:cNvSpPr>
          <p:nvPr/>
        </p:nvSpPr>
        <p:spPr bwMode="auto">
          <a:xfrm>
            <a:off x="0" y="470852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r>
              <a:rPr kumimoji="0" lang="en-US" altLang="en-US" sz="1100" b="1" i="0" u="none" strike="noStrike" cap="none" normalizeH="0" baseline="0">
                <a:ln>
                  <a:noFill/>
                </a:ln>
                <a:solidFill>
                  <a:schemeClr val="tx1"/>
                </a:solidFill>
                <a:effectLst/>
                <a:latin typeface="Arial" panose="020B0604020202020204" pitchFamily="34" charset="0"/>
                <a:ea typeface="Calibri" panose="020F0502020204030204" pitchFamily="34" charset="0"/>
              </a:rPr>
              <a:t>G</a:t>
            </a:r>
            <a:r>
              <a:rPr kumimoji="0" lang="en-US" altLang="en-US" sz="12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B9D6966E-ED11-B26D-9016-B77A696F4103}"/>
              </a:ext>
            </a:extLst>
          </p:cNvPr>
          <p:cNvPicPr>
            <a:picLocks noChangeAspect="1"/>
          </p:cNvPicPr>
          <p:nvPr/>
        </p:nvPicPr>
        <p:blipFill>
          <a:blip r:embed="rId3"/>
          <a:stretch>
            <a:fillRect/>
          </a:stretch>
        </p:blipFill>
        <p:spPr>
          <a:xfrm>
            <a:off x="1762124" y="282741"/>
            <a:ext cx="13868399" cy="94869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5</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3189FDF8-19CA-3335-E885-08FA5311CF82}"/>
              </a:ext>
            </a:extLst>
          </p:cNvPr>
          <p:cNvPicPr>
            <a:picLocks noChangeAspect="1"/>
          </p:cNvPicPr>
          <p:nvPr/>
        </p:nvPicPr>
        <p:blipFill>
          <a:blip r:embed="rId3"/>
          <a:stretch>
            <a:fillRect/>
          </a:stretch>
        </p:blipFill>
        <p:spPr>
          <a:xfrm>
            <a:off x="1600199" y="0"/>
            <a:ext cx="14265443" cy="98809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7436419" y="9258300"/>
            <a:ext cx="108515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6</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2049" name="image190.png">
            <a:extLst>
              <a:ext uri="{FF2B5EF4-FFF2-40B4-BE49-F238E27FC236}">
                <a16:creationId xmlns:a16="http://schemas.microsoft.com/office/drawing/2014/main" id="{3A258C96-278E-1A18-2541-7E86E7D65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3932238"/>
            <a:ext cx="139700" cy="1714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B74E18D-F48A-5E90-981B-4B477844AB83}"/>
              </a:ext>
            </a:extLst>
          </p:cNvPr>
          <p:cNvSpPr>
            <a:spLocks noChangeArrowheads="1"/>
          </p:cNvSpPr>
          <p:nvPr/>
        </p:nvSpPr>
        <p:spPr bwMode="auto">
          <a:xfrm>
            <a:off x="2470150" y="393223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2A2F16C2-AE26-42AA-0C37-4660739AEC52}"/>
              </a:ext>
            </a:extLst>
          </p:cNvPr>
          <p:cNvSpPr txBox="1"/>
          <p:nvPr/>
        </p:nvSpPr>
        <p:spPr>
          <a:xfrm>
            <a:off x="1780673" y="1739325"/>
            <a:ext cx="15315195" cy="3477875"/>
          </a:xfrm>
          <a:prstGeom prst="rect">
            <a:avLst/>
          </a:prstGeom>
          <a:noFill/>
        </p:spPr>
        <p:txBody>
          <a:bodyPr wrap="square">
            <a:spAutoFit/>
          </a:bodyPr>
          <a:lstStyle/>
          <a:p>
            <a:r>
              <a:rPr lang="en-IN" sz="4400" dirty="0">
                <a:solidFill>
                  <a:schemeClr val="bg2"/>
                </a:solidFill>
                <a:latin typeface="Comic Sans MS" panose="030F0702030302020204" pitchFamily="66" charset="0"/>
              </a:rPr>
              <a:t>Metamorphosis</a:t>
            </a:r>
            <a:r>
              <a:rPr lang="en-IN" sz="4400" dirty="0">
                <a:latin typeface="Comic Sans MS" panose="030F0702030302020204" pitchFamily="66" charset="0"/>
              </a:rPr>
              <a:t> is a biological process by which an</a:t>
            </a:r>
          </a:p>
          <a:p>
            <a:r>
              <a:rPr lang="en-IN" sz="4400" dirty="0">
                <a:latin typeface="Comic Sans MS" panose="030F0702030302020204" pitchFamily="66" charset="0"/>
              </a:rPr>
              <a:t>animal physically develops after birth or hatching,</a:t>
            </a:r>
          </a:p>
          <a:p>
            <a:r>
              <a:rPr lang="en-IN" sz="4400" dirty="0">
                <a:latin typeface="Comic Sans MS" panose="030F0702030302020204" pitchFamily="66" charset="0"/>
              </a:rPr>
              <a:t>involving a conspicuous and relatively abrupt</a:t>
            </a:r>
          </a:p>
          <a:p>
            <a:r>
              <a:rPr lang="en-IN" sz="4400" dirty="0">
                <a:latin typeface="Comic Sans MS" panose="030F0702030302020204" pitchFamily="66" charset="0"/>
              </a:rPr>
              <a:t>change in the animal's body structure through cell</a:t>
            </a:r>
          </a:p>
          <a:p>
            <a:r>
              <a:rPr lang="en-IN" sz="4400" dirty="0">
                <a:latin typeface="Comic Sans MS" panose="030F0702030302020204" pitchFamily="66" charset="0"/>
              </a:rPr>
              <a:t>growth and differentiation.</a:t>
            </a:r>
          </a:p>
        </p:txBody>
      </p:sp>
      <p:pic>
        <p:nvPicPr>
          <p:cNvPr id="12" name="Picture 11">
            <a:extLst>
              <a:ext uri="{FF2B5EF4-FFF2-40B4-BE49-F238E27FC236}">
                <a16:creationId xmlns:a16="http://schemas.microsoft.com/office/drawing/2014/main" id="{5276BEEE-705F-A4AC-EA52-C717891C833A}"/>
              </a:ext>
            </a:extLst>
          </p:cNvPr>
          <p:cNvPicPr>
            <a:picLocks noChangeAspect="1"/>
          </p:cNvPicPr>
          <p:nvPr/>
        </p:nvPicPr>
        <p:blipFill>
          <a:blip r:embed="rId4"/>
          <a:stretch>
            <a:fillRect/>
          </a:stretch>
        </p:blipFill>
        <p:spPr>
          <a:xfrm>
            <a:off x="2560993" y="5263047"/>
            <a:ext cx="13228376" cy="46198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9258300"/>
            <a:ext cx="10983468"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7</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2F75974F-85BA-1DA7-E379-C753DFDCBDC7}"/>
              </a:ext>
            </a:extLst>
          </p:cNvPr>
          <p:cNvPicPr>
            <a:picLocks noChangeAspect="1"/>
          </p:cNvPicPr>
          <p:nvPr/>
        </p:nvPicPr>
        <p:blipFill>
          <a:blip r:embed="rId3"/>
          <a:stretch>
            <a:fillRect/>
          </a:stretch>
        </p:blipFill>
        <p:spPr>
          <a:xfrm>
            <a:off x="1552073" y="601580"/>
            <a:ext cx="14145127" cy="935706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p:nvPr/>
        </p:nvSpPr>
        <p:spPr>
          <a:xfrm>
            <a:off x="7284019" y="9251434"/>
            <a:ext cx="11003981" cy="1035566"/>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8</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5" name="Rectangle 5">
            <a:extLst>
              <a:ext uri="{FF2B5EF4-FFF2-40B4-BE49-F238E27FC236}">
                <a16:creationId xmlns:a16="http://schemas.microsoft.com/office/drawing/2014/main" id="{44D3801D-2152-6BEE-D0FC-8DA735F95CE1}"/>
              </a:ext>
            </a:extLst>
          </p:cNvPr>
          <p:cNvSpPr>
            <a:spLocks noChangeArrowheads="1"/>
          </p:cNvSpPr>
          <p:nvPr/>
        </p:nvSpPr>
        <p:spPr bwMode="auto">
          <a:xfrm>
            <a:off x="698500" y="4603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402BE71E-F365-47B8-C79F-ED3E67FC7CC9}"/>
              </a:ext>
            </a:extLst>
          </p:cNvPr>
          <p:cNvSpPr>
            <a:spLocks noChangeArrowheads="1"/>
          </p:cNvSpPr>
          <p:nvPr/>
        </p:nvSpPr>
        <p:spPr bwMode="auto">
          <a:xfrm>
            <a:off x="641350" y="41702"/>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sz="4800"/>
          </a:p>
        </p:txBody>
      </p:sp>
      <p:pic>
        <p:nvPicPr>
          <p:cNvPr id="2" name="Picture 1">
            <a:extLst>
              <a:ext uri="{FF2B5EF4-FFF2-40B4-BE49-F238E27FC236}">
                <a16:creationId xmlns:a16="http://schemas.microsoft.com/office/drawing/2014/main" id="{6D46A2C5-EBA5-A9E6-2449-FEC91EE38716}"/>
              </a:ext>
            </a:extLst>
          </p:cNvPr>
          <p:cNvPicPr>
            <a:picLocks noChangeAspect="1"/>
          </p:cNvPicPr>
          <p:nvPr/>
        </p:nvPicPr>
        <p:blipFill>
          <a:blip r:embed="rId3"/>
          <a:stretch>
            <a:fillRect/>
          </a:stretch>
        </p:blipFill>
        <p:spPr>
          <a:xfrm>
            <a:off x="1704219" y="65506"/>
            <a:ext cx="13964406" cy="9761119"/>
          </a:xfrm>
          <a:prstGeom prst="rect">
            <a:avLst/>
          </a:prstGeom>
        </p:spPr>
      </p:pic>
      <p:sp>
        <p:nvSpPr>
          <p:cNvPr id="3" name="TextBox 2">
            <a:extLst>
              <a:ext uri="{FF2B5EF4-FFF2-40B4-BE49-F238E27FC236}">
                <a16:creationId xmlns:a16="http://schemas.microsoft.com/office/drawing/2014/main" id="{369A64E5-CC43-894A-C593-0539849818C2}"/>
              </a:ext>
            </a:extLst>
          </p:cNvPr>
          <p:cNvSpPr txBox="1"/>
          <p:nvPr/>
        </p:nvSpPr>
        <p:spPr>
          <a:xfrm>
            <a:off x="7098632" y="4253606"/>
            <a:ext cx="3128211" cy="1200329"/>
          </a:xfrm>
          <a:prstGeom prst="rect">
            <a:avLst/>
          </a:prstGeom>
          <a:noFill/>
        </p:spPr>
        <p:txBody>
          <a:bodyPr wrap="square" rtlCol="0">
            <a:spAutoFit/>
          </a:bodyPr>
          <a:lstStyle/>
          <a:p>
            <a:pPr algn="ctr"/>
            <a:r>
              <a:rPr lang="en-US" sz="3600" dirty="0">
                <a:latin typeface="Comic Sans MS" panose="030F0702030302020204" pitchFamily="66" charset="0"/>
              </a:rPr>
              <a:t>Life Cycle of a Mosquito</a:t>
            </a:r>
            <a:endParaRPr lang="en-IN" sz="3600" dirty="0">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p:nvPr/>
        </p:nvSpPr>
        <p:spPr>
          <a:xfrm>
            <a:off x="0" y="9258300"/>
            <a:ext cx="10983600" cy="1035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741448" y="2838450"/>
            <a:ext cx="47625" cy="641985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t>9</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10" name="Rectangle 8">
            <a:extLst>
              <a:ext uri="{FF2B5EF4-FFF2-40B4-BE49-F238E27FC236}">
                <a16:creationId xmlns:a16="http://schemas.microsoft.com/office/drawing/2014/main" id="{8D61EE1C-AD4A-812A-E926-7E94E074860E}"/>
              </a:ext>
            </a:extLst>
          </p:cNvPr>
          <p:cNvSpPr>
            <a:spLocks noChangeArrowheads="1"/>
          </p:cNvSpPr>
          <p:nvPr/>
        </p:nvSpPr>
        <p:spPr bwMode="auto">
          <a:xfrm>
            <a:off x="698500" y="4603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EA198453-5369-0045-C1FE-FCECC56E6387}"/>
              </a:ext>
            </a:extLst>
          </p:cNvPr>
          <p:cNvPicPr>
            <a:picLocks noChangeAspect="1"/>
          </p:cNvPicPr>
          <p:nvPr/>
        </p:nvPicPr>
        <p:blipFill>
          <a:blip r:embed="rId3"/>
          <a:stretch>
            <a:fillRect/>
          </a:stretch>
        </p:blipFill>
        <p:spPr>
          <a:xfrm>
            <a:off x="2182430" y="197295"/>
            <a:ext cx="13146301" cy="989241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TotalTime>
  <Words>292</Words>
  <Application>Microsoft Office PowerPoint</Application>
  <PresentationFormat>Custom</PresentationFormat>
  <Paragraphs>48</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Broadway</vt:lpstr>
      <vt:lpstr>Calibri</vt:lpstr>
      <vt:lpstr>Cambria</vt:lpstr>
      <vt:lpstr>Chiller</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Balamurugan Ramkumar</cp:lastModifiedBy>
  <cp:revision>2</cp:revision>
  <dcterms:created xsi:type="dcterms:W3CDTF">2006-08-16T00:00:00Z</dcterms:created>
  <dcterms:modified xsi:type="dcterms:W3CDTF">2024-02-20T07:23:11Z</dcterms:modified>
</cp:coreProperties>
</file>